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2" Type="http://schemas.openxmlformats.org/officeDocument/2006/relationships/hyperlink" Target="http://en.wikipedia.org/wiki/Pease_Porridge_Hot#cite_note-autogenerated1-1" TargetMode="Externa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228600" rtl="0">
              <a:lnSpc>
                <a:spcPct val="150000"/>
              </a:lnSpc>
              <a:spcBef>
                <a:spcPts val="0"/>
              </a:spcBef>
              <a:spcAft>
                <a:spcPts val="1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i="1" lang="en">
                <a:solidFill>
                  <a:srgbClr val="252525"/>
                </a:solidFill>
              </a:rPr>
              <a:t>Pease</a:t>
            </a:r>
            <a:r>
              <a:rPr lang="en">
                <a:solidFill>
                  <a:srgbClr val="252525"/>
                </a:solidFill>
              </a:rPr>
              <a:t> (clap both hands to thighs) </a:t>
            </a:r>
            <a:r>
              <a:rPr i="1" lang="en">
                <a:solidFill>
                  <a:srgbClr val="252525"/>
                </a:solidFill>
              </a:rPr>
              <a:t>porridge</a:t>
            </a:r>
            <a:r>
              <a:rPr lang="en">
                <a:solidFill>
                  <a:srgbClr val="252525"/>
                </a:solidFill>
              </a:rPr>
              <a:t> (clap own hands together) </a:t>
            </a:r>
            <a:r>
              <a:rPr i="1" lang="en">
                <a:solidFill>
                  <a:srgbClr val="252525"/>
                </a:solidFill>
              </a:rPr>
              <a:t>hot</a:t>
            </a:r>
            <a:r>
              <a:rPr lang="en">
                <a:solidFill>
                  <a:srgbClr val="252525"/>
                </a:solidFill>
              </a:rPr>
              <a:t> (clap partner's hands),</a:t>
            </a:r>
          </a:p>
          <a:p>
            <a:pPr indent="0" lvl="0" marL="457200" rtl="0">
              <a:lnSpc>
                <a:spcPct val="150000"/>
              </a:lnSpc>
              <a:spcBef>
                <a:spcPts val="20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i="1" lang="en">
                <a:solidFill>
                  <a:srgbClr val="252525"/>
                </a:solidFill>
              </a:rPr>
              <a:t>pease</a:t>
            </a:r>
            <a:r>
              <a:rPr lang="en">
                <a:solidFill>
                  <a:srgbClr val="252525"/>
                </a:solidFill>
              </a:rPr>
              <a:t> (clap both hands to thighs) </a:t>
            </a:r>
            <a:r>
              <a:rPr i="1" lang="en">
                <a:solidFill>
                  <a:srgbClr val="252525"/>
                </a:solidFill>
              </a:rPr>
              <a:t>porridge</a:t>
            </a:r>
            <a:r>
              <a:rPr lang="en">
                <a:solidFill>
                  <a:srgbClr val="252525"/>
                </a:solidFill>
              </a:rPr>
              <a:t> (clap own hands together) </a:t>
            </a:r>
            <a:r>
              <a:rPr i="1" lang="en">
                <a:solidFill>
                  <a:srgbClr val="252525"/>
                </a:solidFill>
              </a:rPr>
              <a:t>cold</a:t>
            </a:r>
            <a:r>
              <a:rPr lang="en">
                <a:solidFill>
                  <a:srgbClr val="252525"/>
                </a:solidFill>
              </a:rPr>
              <a:t> (clap partner's hands),</a:t>
            </a:r>
          </a:p>
          <a:p>
            <a:pPr indent="0" lvl="0" marL="228600" rtl="0">
              <a:lnSpc>
                <a:spcPct val="150000"/>
              </a:lnSpc>
              <a:spcBef>
                <a:spcPts val="0"/>
              </a:spcBef>
              <a:spcAft>
                <a:spcPts val="1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i="1" lang="en">
                <a:solidFill>
                  <a:srgbClr val="252525"/>
                </a:solidFill>
              </a:rPr>
              <a:t>Pease</a:t>
            </a:r>
            <a:r>
              <a:rPr lang="en">
                <a:solidFill>
                  <a:srgbClr val="252525"/>
                </a:solidFill>
              </a:rPr>
              <a:t> (clap thighs) </a:t>
            </a:r>
            <a:r>
              <a:rPr i="1" lang="en">
                <a:solidFill>
                  <a:srgbClr val="252525"/>
                </a:solidFill>
              </a:rPr>
              <a:t>porridge</a:t>
            </a:r>
            <a:r>
              <a:rPr lang="en">
                <a:solidFill>
                  <a:srgbClr val="252525"/>
                </a:solidFill>
              </a:rPr>
              <a:t> (clap own hands) </a:t>
            </a:r>
            <a:r>
              <a:rPr i="1" lang="en">
                <a:solidFill>
                  <a:srgbClr val="252525"/>
                </a:solidFill>
              </a:rPr>
              <a:t>in the</a:t>
            </a:r>
            <a:r>
              <a:rPr lang="en">
                <a:solidFill>
                  <a:srgbClr val="252525"/>
                </a:solidFill>
              </a:rPr>
              <a:t> (clap right hands only) </a:t>
            </a:r>
            <a:r>
              <a:rPr i="1" lang="en">
                <a:solidFill>
                  <a:srgbClr val="252525"/>
                </a:solidFill>
              </a:rPr>
              <a:t>pot</a:t>
            </a:r>
            <a:r>
              <a:rPr lang="en">
                <a:solidFill>
                  <a:srgbClr val="252525"/>
                </a:solidFill>
              </a:rPr>
              <a:t> (clap own hands),</a:t>
            </a:r>
          </a:p>
          <a:p>
            <a:pPr indent="0" lvl="0" marL="457200" rtl="0">
              <a:lnSpc>
                <a:spcPct val="150000"/>
              </a:lnSpc>
              <a:spcBef>
                <a:spcPts val="20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i="1" lang="en">
                <a:solidFill>
                  <a:srgbClr val="252525"/>
                </a:solidFill>
              </a:rPr>
              <a:t>nine</a:t>
            </a:r>
            <a:r>
              <a:rPr lang="en">
                <a:solidFill>
                  <a:srgbClr val="252525"/>
                </a:solidFill>
              </a:rPr>
              <a:t> (clap left hands only) </a:t>
            </a:r>
            <a:r>
              <a:rPr i="1" lang="en">
                <a:solidFill>
                  <a:srgbClr val="252525"/>
                </a:solidFill>
              </a:rPr>
              <a:t>days</a:t>
            </a:r>
            <a:r>
              <a:rPr lang="en">
                <a:solidFill>
                  <a:srgbClr val="252525"/>
                </a:solidFill>
              </a:rPr>
              <a:t> (clap own hands) </a:t>
            </a:r>
            <a:r>
              <a:rPr i="1" lang="en">
                <a:solidFill>
                  <a:srgbClr val="252525"/>
                </a:solidFill>
              </a:rPr>
              <a:t>old</a:t>
            </a:r>
            <a:r>
              <a:rPr lang="en">
                <a:solidFill>
                  <a:srgbClr val="252525"/>
                </a:solidFill>
              </a:rPr>
              <a:t> (clap partner's hands).</a:t>
            </a:r>
          </a:p>
          <a:p>
            <a:pPr indent="0" lvl="0" marL="228600" rtl="0">
              <a:lnSpc>
                <a:spcPct val="150000"/>
              </a:lnSpc>
              <a:spcBef>
                <a:spcPts val="0"/>
              </a:spcBef>
              <a:spcAft>
                <a:spcPts val="10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i="1" lang="en">
                <a:solidFill>
                  <a:srgbClr val="252525"/>
                </a:solidFill>
              </a:rPr>
              <a:t>(Repeat actions for second stanza)</a:t>
            </a:r>
            <a:r>
              <a:rPr baseline="30000" lang="en" sz="1300">
                <a:solidFill>
                  <a:srgbClr val="0B0080"/>
                </a:solidFill>
                <a:hlinkClick r:id="rId2"/>
              </a:rPr>
              <a:t>[1]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Pease porridge hot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Pease porridge cold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Pease porridge in the pot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Nine days old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like it hot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like it cold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Some like it in the pot nine days old.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1.gif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BAA589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122325" y="451150"/>
            <a:ext cx="3596399" cy="2865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 sz="6000">
                <a:solidFill>
                  <a:srgbClr val="434343"/>
                </a:solidFill>
              </a:rPr>
              <a:t>Pease </a:t>
            </a:r>
          </a:p>
          <a:p>
            <a:pPr rtl="0" algn="l">
              <a:spcBef>
                <a:spcPts val="0"/>
              </a:spcBef>
              <a:buNone/>
            </a:pPr>
            <a:r>
              <a:rPr lang="en" sz="6000">
                <a:solidFill>
                  <a:srgbClr val="434343"/>
                </a:solidFill>
              </a:rPr>
              <a:t>Porridge</a:t>
            </a:r>
          </a:p>
          <a:p>
            <a:pPr algn="l">
              <a:spcBef>
                <a:spcPts val="0"/>
              </a:spcBef>
              <a:buNone/>
            </a:pPr>
            <a:r>
              <a:rPr lang="en" sz="6000">
                <a:solidFill>
                  <a:srgbClr val="434343"/>
                </a:solidFill>
              </a:rPr>
              <a:t>Hot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5177325" y="5815175"/>
            <a:ext cx="1825500" cy="80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/>
              <a:t> Volland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8725" y="451150"/>
            <a:ext cx="4887775" cy="545702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4CCCC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392300"/>
            <a:ext cx="8229600" cy="617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CC0000"/>
                </a:solidFill>
              </a:rPr>
              <a:t>Pease </a:t>
            </a:r>
          </a:p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CC0000"/>
                </a:solidFill>
              </a:rPr>
              <a:t>porridge </a:t>
            </a:r>
          </a:p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CC0000"/>
                </a:solidFill>
              </a:rPr>
              <a:t>hot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3900" y="1417650"/>
            <a:ext cx="3985175" cy="4994974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Shape 4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CFE2F3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274650"/>
            <a:ext cx="8229600" cy="6423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1155CC"/>
                </a:solidFill>
              </a:rPr>
              <a:t>Pease </a:t>
            </a:r>
          </a:p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1155CC"/>
                </a:solidFill>
              </a:rPr>
              <a:t>porridge </a:t>
            </a:r>
          </a:p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1155CC"/>
                </a:solidFill>
              </a:rPr>
              <a:t>cold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9574" y="646250"/>
            <a:ext cx="5376199" cy="576344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Shape 49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2CC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274650"/>
            <a:ext cx="8229600" cy="629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274E13"/>
                </a:solidFill>
              </a:rPr>
              <a:t>Pease </a:t>
            </a:r>
          </a:p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274E13"/>
                </a:solidFill>
              </a:rPr>
              <a:t>porridge </a:t>
            </a:r>
          </a:p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274E13"/>
                </a:solidFill>
              </a:rPr>
              <a:t>in the </a:t>
            </a:r>
          </a:p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274E13"/>
                </a:solidFill>
              </a:rPr>
              <a:t>pot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0100" y="471750"/>
            <a:ext cx="56388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457200" y="274650"/>
            <a:ext cx="8229600" cy="629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800"/>
              <a:t>Nine </a:t>
            </a:r>
          </a:p>
          <a:p>
            <a:pPr rtl="0">
              <a:spcBef>
                <a:spcPts val="0"/>
              </a:spcBef>
              <a:buNone/>
            </a:pPr>
            <a:r>
              <a:rPr lang="en" sz="4800"/>
              <a:t>days </a:t>
            </a:r>
          </a:p>
          <a:p>
            <a:pPr>
              <a:spcBef>
                <a:spcPts val="0"/>
              </a:spcBef>
              <a:buNone/>
            </a:pPr>
            <a:r>
              <a:rPr lang="en" sz="4800"/>
              <a:t>old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1175" y="577950"/>
            <a:ext cx="5916799" cy="5916799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Shape 6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CE5CD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274650"/>
            <a:ext cx="8229600" cy="629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B45F06"/>
                </a:solidFill>
              </a:rPr>
              <a:t>Some </a:t>
            </a:r>
          </a:p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B45F06"/>
                </a:solidFill>
              </a:rPr>
              <a:t>like it </a:t>
            </a:r>
          </a:p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B45F06"/>
                </a:solidFill>
              </a:rPr>
              <a:t>hot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4500" y="542437"/>
            <a:ext cx="5773125" cy="57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0E0E3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457200" y="274650"/>
            <a:ext cx="8229600" cy="629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1C4587"/>
                </a:solidFill>
              </a:rPr>
              <a:t>Some </a:t>
            </a:r>
          </a:p>
          <a:p>
            <a:pPr rtl="0">
              <a:spcBef>
                <a:spcPts val="0"/>
              </a:spcBef>
              <a:buNone/>
            </a:pPr>
            <a:r>
              <a:rPr lang="en" sz="4800">
                <a:solidFill>
                  <a:srgbClr val="1C4587"/>
                </a:solidFill>
              </a:rPr>
              <a:t>like it </a:t>
            </a:r>
          </a:p>
          <a:p>
            <a:pPr>
              <a:spcBef>
                <a:spcPts val="0"/>
              </a:spcBef>
              <a:buNone/>
            </a:pPr>
            <a:r>
              <a:rPr lang="en" sz="4800">
                <a:solidFill>
                  <a:srgbClr val="1C4587"/>
                </a:solidFill>
              </a:rPr>
              <a:t>cold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2637" y="373200"/>
            <a:ext cx="4981575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EFEFE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457200" y="348700"/>
            <a:ext cx="8229600" cy="621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4800"/>
              <a:t>Some like</a:t>
            </a:r>
          </a:p>
          <a:p>
            <a:pPr rtl="0">
              <a:spcBef>
                <a:spcPts val="0"/>
              </a:spcBef>
              <a:buNone/>
            </a:pPr>
            <a:r>
              <a:rPr lang="en" sz="4800"/>
              <a:t>it in the </a:t>
            </a:r>
          </a:p>
          <a:p>
            <a:pPr rtl="0">
              <a:spcBef>
                <a:spcPts val="0"/>
              </a:spcBef>
              <a:buNone/>
            </a:pPr>
            <a:r>
              <a:rPr lang="en" sz="4800"/>
              <a:t>pot nine </a:t>
            </a:r>
          </a:p>
          <a:p>
            <a:pPr rtl="0">
              <a:spcBef>
                <a:spcPts val="0"/>
              </a:spcBef>
              <a:buNone/>
            </a:pPr>
            <a:r>
              <a:rPr lang="en" sz="4800"/>
              <a:t>days </a:t>
            </a:r>
          </a:p>
          <a:p>
            <a:pPr>
              <a:spcBef>
                <a:spcPts val="0"/>
              </a:spcBef>
              <a:buNone/>
            </a:pPr>
            <a:r>
              <a:rPr lang="en" sz="4800"/>
              <a:t>old.</a:t>
            </a:r>
          </a:p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45550" y="450775"/>
            <a:ext cx="4743249" cy="576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BAA589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77325" y="449248"/>
            <a:ext cx="8229600" cy="2155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6000"/>
              <a:t>Thank you </a:t>
            </a:r>
          </a:p>
          <a:p>
            <a:pPr algn="ctr">
              <a:spcBef>
                <a:spcPts val="0"/>
              </a:spcBef>
              <a:buNone/>
            </a:pPr>
            <a:r>
              <a:rPr lang="en" sz="6000"/>
              <a:t>for listening.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4412275"/>
            <a:ext cx="8229600" cy="2155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 algn="r">
              <a:spcBef>
                <a:spcPts val="0"/>
              </a:spcBef>
              <a:buNone/>
            </a:pPr>
            <a:r>
              <a:rPr lang="en" sz="4800"/>
              <a:t>Greg Conquest</a:t>
            </a:r>
          </a:p>
          <a:p>
            <a:pPr algn="r">
              <a:spcBef>
                <a:spcPts val="0"/>
              </a:spcBef>
              <a:buNone/>
            </a:pPr>
            <a:r>
              <a:rPr lang="en" sz="3600"/>
              <a:t>gregconquest.com</a:t>
            </a:r>
          </a:p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